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2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052638"/>
            <a:ext cx="2075834" cy="536575"/>
          </a:xfrm>
        </p:spPr>
        <p:txBody>
          <a:bodyPr>
            <a:noAutofit/>
          </a:bodyPr>
          <a:lstStyle/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el cobertizo</a:t>
            </a:r>
            <a:endParaRPr lang="en-GB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307138" y="6664325"/>
            <a:ext cx="288766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latin typeface="Comic Sans MS" pitchFamily="66" charset="0"/>
              </a:rPr>
              <a:t>(Images © www.clipart.com or www.clker.com 2015)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95600" y="6629400"/>
            <a:ext cx="32400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200">
                <a:latin typeface="Comic Sans MS" pitchFamily="66" charset="0"/>
              </a:rPr>
              <a:t>© www.SaveTeachersSundays.com 2015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72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pala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70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el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rastrillo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868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horca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4033838"/>
            <a:ext cx="1847234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carretilla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4672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las flores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677000" y="4033838"/>
            <a:ext cx="19524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el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invernadero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868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espátula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385929" y="6004846"/>
            <a:ext cx="1981059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cortadora</a:t>
            </a:r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 de </a:t>
            </a:r>
            <a:r>
              <a:rPr lang="en-GB" sz="2400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césped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91625" y="6004846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valla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801425" y="6004846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maceta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800" y="76200"/>
            <a:ext cx="86106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latin typeface="Comic Sans MS" panose="030F0702030302020204" pitchFamily="66" charset="0"/>
              </a:rPr>
              <a:t>Garden – </a:t>
            </a:r>
            <a:r>
              <a:rPr lang="es-ES" sz="24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Jardín</a:t>
            </a:r>
            <a:endParaRPr lang="es-ES" sz="2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3" name="Imagen 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64" y="885596"/>
            <a:ext cx="1370769" cy="1080000"/>
          </a:xfrm>
          <a:prstGeom prst="rect">
            <a:avLst/>
          </a:prstGeom>
        </p:spPr>
      </p:pic>
      <p:pic>
        <p:nvPicPr>
          <p:cNvPr id="114" name="Imagen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700" y="885596"/>
            <a:ext cx="483000" cy="1080000"/>
          </a:xfrm>
          <a:prstGeom prst="rect">
            <a:avLst/>
          </a:prstGeom>
        </p:spPr>
      </p:pic>
      <p:pic>
        <p:nvPicPr>
          <p:cNvPr id="115" name="Imagen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872" y="885596"/>
            <a:ext cx="822656" cy="1080000"/>
          </a:xfrm>
          <a:prstGeom prst="rect">
            <a:avLst/>
          </a:prstGeom>
        </p:spPr>
      </p:pic>
      <p:pic>
        <p:nvPicPr>
          <p:cNvPr id="116" name="Imagen 1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5994" y="837762"/>
            <a:ext cx="441611" cy="1175668"/>
          </a:xfrm>
          <a:prstGeom prst="rect">
            <a:avLst/>
          </a:prstGeom>
        </p:spPr>
      </p:pic>
      <p:pic>
        <p:nvPicPr>
          <p:cNvPr id="117" name="Imagen 1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00" y="2984496"/>
            <a:ext cx="1328296" cy="945747"/>
          </a:xfrm>
          <a:prstGeom prst="rect">
            <a:avLst/>
          </a:prstGeom>
        </p:spPr>
      </p:pic>
      <p:pic>
        <p:nvPicPr>
          <p:cNvPr id="118" name="Imagen 1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8117" y="3002701"/>
            <a:ext cx="818166" cy="909336"/>
          </a:xfrm>
          <a:prstGeom prst="rect">
            <a:avLst/>
          </a:prstGeom>
        </p:spPr>
      </p:pic>
      <p:pic>
        <p:nvPicPr>
          <p:cNvPr id="119" name="Imagen 1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1830" y="2982955"/>
            <a:ext cx="1202740" cy="948828"/>
          </a:xfrm>
          <a:prstGeom prst="rect">
            <a:avLst/>
          </a:prstGeom>
        </p:spPr>
      </p:pic>
      <p:pic>
        <p:nvPicPr>
          <p:cNvPr id="120" name="Imagen 1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9479" y="3017639"/>
            <a:ext cx="754641" cy="879460"/>
          </a:xfrm>
          <a:prstGeom prst="rect">
            <a:avLst/>
          </a:prstGeom>
        </p:spPr>
      </p:pic>
      <p:pic>
        <p:nvPicPr>
          <p:cNvPr id="121" name="Imagen 1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7904" y="4919158"/>
            <a:ext cx="777110" cy="940369"/>
          </a:xfrm>
          <a:prstGeom prst="rect">
            <a:avLst/>
          </a:prstGeom>
        </p:spPr>
      </p:pic>
      <p:pic>
        <p:nvPicPr>
          <p:cNvPr id="122" name="Imagen 1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0164" y="4973133"/>
            <a:ext cx="1719872" cy="832418"/>
          </a:xfrm>
          <a:prstGeom prst="rect">
            <a:avLst/>
          </a:prstGeom>
        </p:spPr>
      </p:pic>
      <p:pic>
        <p:nvPicPr>
          <p:cNvPr id="123" name="Imagen 1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55186" y="4925503"/>
            <a:ext cx="786351" cy="92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1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38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Comic Sans MS</vt:lpstr>
      <vt:lpstr>Office Theme</vt:lpstr>
      <vt:lpstr>el cobertizo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</dc:title>
  <dc:creator>SaveTeachersSundays</dc:creator>
  <cp:lastModifiedBy>Stefan</cp:lastModifiedBy>
  <cp:revision>19</cp:revision>
  <dcterms:created xsi:type="dcterms:W3CDTF">2006-08-16T00:00:00Z</dcterms:created>
  <dcterms:modified xsi:type="dcterms:W3CDTF">2016-01-03T18:09:52Z</dcterms:modified>
</cp:coreProperties>
</file>